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61" r:id="rId15"/>
    <p:sldId id="262" r:id="rId16"/>
    <p:sldId id="256" r:id="rId17"/>
    <p:sldId id="257" r:id="rId18"/>
    <p:sldId id="258" r:id="rId19"/>
    <p:sldId id="259" r:id="rId20"/>
    <p:sldId id="260" r:id="rId21"/>
    <p:sldId id="276" r:id="rId22"/>
    <p:sldId id="277" r:id="rId2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417" autoAdjust="0"/>
    <p:restoredTop sz="94660"/>
  </p:normalViewPr>
  <p:slideViewPr>
    <p:cSldViewPr showGuides="1">
      <p:cViewPr>
        <p:scale>
          <a:sx n="80" d="100"/>
          <a:sy n="80" d="100"/>
        </p:scale>
        <p:origin x="-6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F3EDB0-8840-45A5-A7B3-F50A89C33344}" type="datetimeFigureOut">
              <a:rPr lang="pl-PL" smtClean="0"/>
              <a:t>2013-11-21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240439-6184-4049-A085-A49ADDE6444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37298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240439-6184-4049-A085-A49ADDE64449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88655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5220-19E7-4E85-B745-EF04F8ED45F3}" type="datetimeFigureOut">
              <a:rPr lang="pl-PL" smtClean="0"/>
              <a:pPr/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799BA-1991-4297-8236-2089946BCDE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32712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5220-19E7-4E85-B745-EF04F8ED45F3}" type="datetimeFigureOut">
              <a:rPr lang="pl-PL" smtClean="0"/>
              <a:pPr/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799BA-1991-4297-8236-2089946BCDE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9643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5220-19E7-4E85-B745-EF04F8ED45F3}" type="datetimeFigureOut">
              <a:rPr lang="pl-PL" smtClean="0"/>
              <a:pPr/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799BA-1991-4297-8236-2089946BCDE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71769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5220-19E7-4E85-B745-EF04F8ED45F3}" type="datetimeFigureOut">
              <a:rPr lang="pl-PL" smtClean="0"/>
              <a:pPr/>
              <a:t>2013-11-21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799BA-1991-4297-8236-2089946BCDE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3297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5220-19E7-4E85-B745-EF04F8ED45F3}" type="datetimeFigureOut">
              <a:rPr lang="pl-PL" smtClean="0"/>
              <a:pPr/>
              <a:t>2013-11-21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799BA-1991-4297-8236-2089946BCDE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54270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5220-19E7-4E85-B745-EF04F8ED45F3}" type="datetimeFigureOut">
              <a:rPr lang="pl-PL" smtClean="0"/>
              <a:pPr/>
              <a:t>2013-11-21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799BA-1991-4297-8236-2089946BCDE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033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5220-19E7-4E85-B745-EF04F8ED45F3}" type="datetimeFigureOut">
              <a:rPr lang="pl-PL" smtClean="0"/>
              <a:pPr/>
              <a:t>2013-11-21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799BA-1991-4297-8236-2089946BCDE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54222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5220-19E7-4E85-B745-EF04F8ED45F3}" type="datetimeFigureOut">
              <a:rPr lang="pl-PL" smtClean="0"/>
              <a:pPr/>
              <a:t>2013-11-21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799BA-1991-4297-8236-2089946BCDE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7925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5220-19E7-4E85-B745-EF04F8ED45F3}" type="datetimeFigureOut">
              <a:rPr lang="pl-PL" smtClean="0"/>
              <a:pPr/>
              <a:t>2013-11-21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799BA-1991-4297-8236-2089946BCDE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94327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5220-19E7-4E85-B745-EF04F8ED45F3}" type="datetimeFigureOut">
              <a:rPr lang="pl-PL" smtClean="0"/>
              <a:pPr/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799BA-1991-4297-8236-2089946BCDE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03610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5220-19E7-4E85-B745-EF04F8ED45F3}" type="datetimeFigureOut">
              <a:rPr lang="pl-PL" smtClean="0"/>
              <a:pPr/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799BA-1991-4297-8236-2089946BCDE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39909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B5220-19E7-4E85-B745-EF04F8ED45F3}" type="datetimeFigureOut">
              <a:rPr lang="pl-PL" smtClean="0"/>
              <a:pPr/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7799BA-1991-4297-8236-2089946BCDE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76624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1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900608" y="0"/>
            <a:ext cx="10972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316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4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396552" y="476672"/>
            <a:ext cx="9793088" cy="6120680"/>
          </a:xfrm>
        </p:spPr>
      </p:pic>
      <p:sp>
        <p:nvSpPr>
          <p:cNvPr id="5" name="pole tekstowe 4"/>
          <p:cNvSpPr txBox="1"/>
          <p:nvPr/>
        </p:nvSpPr>
        <p:spPr>
          <a:xfrm>
            <a:off x="611560" y="6237312"/>
            <a:ext cx="756084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pl-PL" i="1" spc="3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Historia rozwoju Polskiego Towarzystwa Rakietowego</a:t>
            </a:r>
            <a:endParaRPr lang="pl-PL" i="1" spc="3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81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ymbol zastępczy zawartości 2" descr="2010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548680"/>
            <a:ext cx="9217024" cy="5184576"/>
          </a:xfrm>
        </p:spPr>
      </p:pic>
    </p:spTree>
    <p:extLst>
      <p:ext uri="{BB962C8B-B14F-4D97-AF65-F5344CB8AC3E}">
        <p14:creationId xmlns:p14="http://schemas.microsoft.com/office/powerpoint/2010/main" val="2281584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201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476672"/>
            <a:ext cx="9217022" cy="5184576"/>
          </a:xfrm>
        </p:spPr>
      </p:pic>
    </p:spTree>
    <p:extLst>
      <p:ext uri="{BB962C8B-B14F-4D97-AF65-F5344CB8AC3E}">
        <p14:creationId xmlns:p14="http://schemas.microsoft.com/office/powerpoint/2010/main" val="5138906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201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217023" cy="5184576"/>
          </a:xfrm>
        </p:spPr>
      </p:pic>
    </p:spTree>
    <p:extLst>
      <p:ext uri="{BB962C8B-B14F-4D97-AF65-F5344CB8AC3E}">
        <p14:creationId xmlns:p14="http://schemas.microsoft.com/office/powerpoint/2010/main" val="10708692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201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476672"/>
            <a:ext cx="9217023" cy="5184576"/>
          </a:xfrm>
        </p:spPr>
      </p:pic>
    </p:spTree>
    <p:extLst>
      <p:ext uri="{BB962C8B-B14F-4D97-AF65-F5344CB8AC3E}">
        <p14:creationId xmlns:p14="http://schemas.microsoft.com/office/powerpoint/2010/main" val="5070573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2013m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548680"/>
            <a:ext cx="9217023" cy="5184576"/>
          </a:xfrm>
        </p:spPr>
      </p:pic>
    </p:spTree>
    <p:extLst>
      <p:ext uri="{BB962C8B-B14F-4D97-AF65-F5344CB8AC3E}">
        <p14:creationId xmlns:p14="http://schemas.microsoft.com/office/powerpoint/2010/main" val="14022390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2596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pl-PL" sz="2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pl-PL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ahoma" pitchFamily="34" charset="0"/>
                <a:cs typeface="Tahoma" pitchFamily="34" charset="0"/>
              </a:rPr>
              <a:t>Popularyzacja i media:</a:t>
            </a:r>
          </a:p>
          <a:p>
            <a:pPr>
              <a:buFontTx/>
              <a:buChar char="-"/>
            </a:pPr>
            <a:r>
              <a:rPr lang="pl-PL" sz="2200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Liczne wystawy i pokazy modeli,</a:t>
            </a:r>
          </a:p>
          <a:p>
            <a:pPr>
              <a:buFontTx/>
              <a:buChar char="-"/>
            </a:pPr>
            <a:r>
              <a:rPr lang="pl-PL" sz="2200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Internet, radio, telewizja, wydawnictwa, czasopisma (w tym roku pojawiliśmy się po raz pierwszy w Słoweńskim modelarzu)</a:t>
            </a:r>
          </a:p>
          <a:p>
            <a:pPr>
              <a:buNone/>
            </a:pPr>
            <a:r>
              <a:rPr lang="pl-PL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pl-PL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ahoma" pitchFamily="34" charset="0"/>
                <a:cs typeface="Tahoma" pitchFamily="34" charset="0"/>
              </a:rPr>
              <a:t>Edukacja:</a:t>
            </a:r>
          </a:p>
          <a:p>
            <a:pPr>
              <a:buFontTx/>
              <a:buChar char="-"/>
            </a:pPr>
            <a:r>
              <a:rPr lang="pl-PL" sz="2200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Największe tematyczne forum </a:t>
            </a:r>
          </a:p>
          <a:p>
            <a:pPr>
              <a:buNone/>
            </a:pPr>
            <a:r>
              <a:rPr lang="pl-PL" sz="2200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       modelarstwa rakietowego w Polsce</a:t>
            </a:r>
          </a:p>
          <a:p>
            <a:pPr>
              <a:buFontTx/>
              <a:buChar char="-"/>
            </a:pPr>
            <a:r>
              <a:rPr lang="pl-PL" sz="2200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Warsztaty modelarskie dla dzieci</a:t>
            </a:r>
          </a:p>
          <a:p>
            <a:pPr>
              <a:buNone/>
            </a:pPr>
            <a:r>
              <a:rPr lang="pl-PL" sz="2200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       i młodzieży,</a:t>
            </a:r>
          </a:p>
          <a:p>
            <a:pPr>
              <a:buFontTx/>
              <a:buChar char="-"/>
            </a:pPr>
            <a:r>
              <a:rPr lang="pl-PL" sz="2200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Projekt edukacyjny i zajęcia </a:t>
            </a:r>
            <a:br>
              <a:rPr lang="pl-PL" sz="2200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</a:br>
            <a:r>
              <a:rPr lang="pl-PL" sz="2200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pozalekcyjne dla dzieci i młodzieży</a:t>
            </a:r>
          </a:p>
          <a:p>
            <a:pPr>
              <a:buNone/>
            </a:pPr>
            <a:r>
              <a:rPr lang="pl-PL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ahoma" pitchFamily="34" charset="0"/>
                <a:cs typeface="Tahoma" pitchFamily="34" charset="0"/>
              </a:rPr>
              <a:t> </a:t>
            </a:r>
            <a:r>
              <a:rPr lang="pl-PL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ahoma" pitchFamily="34" charset="0"/>
                <a:cs typeface="Tahoma" pitchFamily="34" charset="0"/>
              </a:rPr>
              <a:t>Sport i rekreacja:</a:t>
            </a:r>
          </a:p>
          <a:p>
            <a:pPr>
              <a:buFontTx/>
              <a:buChar char="-"/>
            </a:pPr>
            <a:r>
              <a:rPr lang="pl-PL" sz="2200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Turniej Rakiet Dużej Mocy,</a:t>
            </a:r>
          </a:p>
          <a:p>
            <a:pPr>
              <a:buFontTx/>
              <a:buChar char="-"/>
            </a:pPr>
            <a:r>
              <a:rPr lang="pl-PL" sz="2200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Cykliczne spotkanie modelarskie </a:t>
            </a:r>
          </a:p>
          <a:p>
            <a:pPr>
              <a:buNone/>
            </a:pPr>
            <a:r>
              <a:rPr lang="pl-PL" sz="2200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     „Festiwal Meteor”.</a:t>
            </a:r>
          </a:p>
          <a:p>
            <a:pPr>
              <a:buFontTx/>
              <a:buChar char="-"/>
            </a:pPr>
            <a:endParaRPr lang="pl-PL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6344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pl-PL" u="sng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Edukacja techniczna:</a:t>
            </a:r>
          </a:p>
          <a:p>
            <a:pPr>
              <a:buFontTx/>
              <a:buChar char="-"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Program edukacyjny dla dzieci</a:t>
            </a:r>
          </a:p>
          <a:p>
            <a:pPr>
              <a:buNone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	i młodzieży – </a:t>
            </a:r>
            <a:r>
              <a:rPr lang="pl-PL" i="1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warsztaty  szkolne</a:t>
            </a: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.</a:t>
            </a:r>
          </a:p>
          <a:p>
            <a:pPr>
              <a:buFontTx/>
              <a:buChar char="-"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Program szkolenia instruktorów</a:t>
            </a:r>
          </a:p>
          <a:p>
            <a:pPr>
              <a:buNone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 	modelarstwa kosmicznego.</a:t>
            </a:r>
          </a:p>
          <a:p>
            <a:pPr>
              <a:buNone/>
            </a:pPr>
            <a:r>
              <a:rPr lang="pl-PL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ahoma" pitchFamily="34" charset="0"/>
                <a:cs typeface="Tahoma" pitchFamily="34" charset="0"/>
              </a:rPr>
              <a:t>Sport i rekreacja:</a:t>
            </a:r>
          </a:p>
          <a:p>
            <a:pPr>
              <a:buFontTx/>
              <a:buChar char="-"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Rozwój Krajowej </a:t>
            </a:r>
          </a:p>
          <a:p>
            <a:pPr>
              <a:buNone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    	Ligii Rakietowej. </a:t>
            </a:r>
          </a:p>
          <a:p>
            <a:pPr>
              <a:buFontTx/>
              <a:buChar char="-"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Popularyzacja </a:t>
            </a:r>
          </a:p>
          <a:p>
            <a:pPr>
              <a:buNone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jedynego w Polsce </a:t>
            </a:r>
          </a:p>
          <a:p>
            <a:pPr>
              <a:buNone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zlotu modelarzy </a:t>
            </a:r>
          </a:p>
          <a:p>
            <a:pPr>
              <a:buNone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rakietowych </a:t>
            </a:r>
          </a:p>
          <a:p>
            <a:pPr>
              <a:buNone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„Festiwal Meteor”.</a:t>
            </a:r>
            <a:endParaRPr lang="pl-PL" dirty="0">
              <a:solidFill>
                <a:schemeClr val="bg1"/>
              </a:solidFill>
              <a:latin typeface="+mj-lt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60134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37219" y="1556792"/>
            <a:ext cx="7668344" cy="43924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pl-PL" sz="2800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Pracownia znajduje się w Młodzieżowym Domu Kultury w Stargardzie Szczecińskim</a:t>
            </a:r>
          </a:p>
          <a:p>
            <a:pPr>
              <a:buNone/>
            </a:pPr>
            <a:r>
              <a:rPr lang="pl-PL" sz="2800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Pierwsze zajęcia odbyły się we wrześniu 2012 roku.</a:t>
            </a:r>
          </a:p>
          <a:p>
            <a:pPr>
              <a:buNone/>
            </a:pPr>
            <a:endParaRPr lang="pl-PL" sz="2800" dirty="0" smtClean="0">
              <a:solidFill>
                <a:schemeClr val="bg1"/>
              </a:solidFill>
              <a:latin typeface="+mj-lt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pl-PL" sz="2800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Od początku działalności na zajęcia stałe uczęszcza 36 osób w trzech grupach:</a:t>
            </a:r>
          </a:p>
          <a:p>
            <a:pPr>
              <a:buFontTx/>
              <a:buChar char="-"/>
            </a:pPr>
            <a:r>
              <a:rPr lang="pl-PL" sz="2800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Grupa 6 – 8 lat – 9 osób</a:t>
            </a:r>
          </a:p>
          <a:p>
            <a:pPr>
              <a:buFontTx/>
              <a:buChar char="-"/>
            </a:pPr>
            <a:r>
              <a:rPr lang="pl-PL" sz="2800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Grupa 9 – 15 lat – 23 osoby</a:t>
            </a:r>
          </a:p>
          <a:p>
            <a:pPr>
              <a:buFontTx/>
              <a:buChar char="-"/>
            </a:pPr>
            <a:r>
              <a:rPr lang="pl-PL" sz="2800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Grupa 16 – 99 – 4 osoby</a:t>
            </a:r>
            <a:endParaRPr lang="pl-PL" sz="2800" dirty="0" smtClean="0">
              <a:solidFill>
                <a:schemeClr val="bg1"/>
              </a:solidFill>
              <a:latin typeface="+mj-lt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7773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rury18012013 (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89774" y="4077072"/>
            <a:ext cx="3979998" cy="2664296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707088" cy="1143000"/>
          </a:xfrm>
        </p:spPr>
        <p:txBody>
          <a:bodyPr>
            <a:normAutofit fontScale="90000"/>
          </a:bodyPr>
          <a:lstStyle/>
          <a:p>
            <a:r>
              <a:rPr lang="pl-PL" sz="4000" b="1" i="1" spc="300" dirty="0" smtClean="0">
                <a:solidFill>
                  <a:schemeClr val="bg1"/>
                </a:solidFill>
              </a:rPr>
              <a:t>Stargardzka Modelarnia Rakietowa</a:t>
            </a:r>
            <a:endParaRPr lang="pl-PL" sz="4000" b="1" i="1" spc="300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709119"/>
          </a:xfrm>
        </p:spPr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Prowadzimy </a:t>
            </a: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dodatkowe zajęcia w których uczestniczą uczniowie szkół podstawowych, gimnazjów i szkół ponadgimnazjalnych</a:t>
            </a: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.</a:t>
            </a:r>
          </a:p>
          <a:p>
            <a:pPr>
              <a:buFontTx/>
              <a:buChar char="-"/>
            </a:pPr>
            <a:endParaRPr lang="pl-PL" dirty="0" smtClean="0">
              <a:solidFill>
                <a:schemeClr val="bg1"/>
              </a:solidFill>
              <a:latin typeface="+mj-lt"/>
              <a:ea typeface="Tahoma" pitchFamily="34" charset="0"/>
              <a:cs typeface="Tahoma" pitchFamily="34" charset="0"/>
            </a:endParaRPr>
          </a:p>
          <a:p>
            <a:pPr>
              <a:buFontTx/>
              <a:buChar char="-"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W </a:t>
            </a: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pracowni organizowane są zajęcia feryjne i wakacyjne.</a:t>
            </a:r>
          </a:p>
          <a:p>
            <a:pPr>
              <a:buNone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W </a:t>
            </a: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zajęciach tych od </a:t>
            </a:r>
          </a:p>
          <a:p>
            <a:pPr>
              <a:buNone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początku działalności</a:t>
            </a:r>
          </a:p>
          <a:p>
            <a:pPr>
              <a:buNone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brało </a:t>
            </a: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udział 30 osób.</a:t>
            </a:r>
          </a:p>
        </p:txBody>
      </p:sp>
      <p:pic>
        <p:nvPicPr>
          <p:cNvPr id="4" name="Obraz 3" descr="logosmr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43192" y="0"/>
            <a:ext cx="1700808" cy="1700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7079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pl-PL" b="1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Współpraca:</a:t>
            </a:r>
          </a:p>
          <a:p>
            <a:pPr>
              <a:buFontTx/>
              <a:buChar char="-"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Towarzystwo Przyjaciół Młodzieżowego Domu Kultury – wystawy okolicznościowe, pokazy modeli.</a:t>
            </a:r>
          </a:p>
          <a:p>
            <a:pPr>
              <a:buFontTx/>
              <a:buChar char="-"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Szkoły podstawowe – zajęcia manualne dla </a:t>
            </a:r>
          </a:p>
          <a:p>
            <a:pPr>
              <a:buNone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   najmłodszych z budowy </a:t>
            </a:r>
          </a:p>
          <a:p>
            <a:pPr>
              <a:buNone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   modeli.</a:t>
            </a:r>
          </a:p>
          <a:p>
            <a:pPr>
              <a:buFontTx/>
              <a:buChar char="-"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Gimnazja – warsztaty </a:t>
            </a:r>
          </a:p>
          <a:p>
            <a:pPr>
              <a:buNone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   techniczne dla </a:t>
            </a:r>
          </a:p>
          <a:p>
            <a:pPr>
              <a:buNone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   zainteresowanych</a:t>
            </a:r>
            <a:endParaRPr lang="pl-PL" dirty="0" smtClean="0">
              <a:solidFill>
                <a:schemeClr val="bg1"/>
              </a:solidFill>
              <a:latin typeface="+mj-lt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0503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995120" cy="1143000"/>
          </a:xfrm>
        </p:spPr>
        <p:txBody>
          <a:bodyPr>
            <a:normAutofit fontScale="90000"/>
          </a:bodyPr>
          <a:lstStyle/>
          <a:p>
            <a:r>
              <a:rPr lang="pl-PL" sz="4000" b="1" i="1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Stargardzka Modelarnia Rakietowa</a:t>
            </a:r>
            <a:endParaRPr lang="pl-PL" sz="4000" b="1" i="1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pl-PL" b="1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Przyszłość</a:t>
            </a:r>
            <a:r>
              <a:rPr lang="pl-PL" b="1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:</a:t>
            </a:r>
          </a:p>
          <a:p>
            <a:pPr>
              <a:buNone/>
            </a:pPr>
            <a:endParaRPr lang="pl-PL" u="sng" dirty="0" smtClean="0">
              <a:solidFill>
                <a:schemeClr val="bg1"/>
              </a:solidFill>
              <a:latin typeface="+mj-lt"/>
              <a:ea typeface="Tahoma" pitchFamily="34" charset="0"/>
              <a:cs typeface="Tahoma" pitchFamily="34" charset="0"/>
            </a:endParaRPr>
          </a:p>
          <a:p>
            <a:pPr>
              <a:buFontTx/>
              <a:buChar char="-"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Rozwinięcie współpracy w gimnazjach o kompletny program edukacyjny związany z techniką rakietową „100 rakiet w każdej szkole</a:t>
            </a: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”.</a:t>
            </a:r>
          </a:p>
          <a:p>
            <a:pPr>
              <a:buFontTx/>
              <a:buChar char="-"/>
            </a:pPr>
            <a:endParaRPr lang="pl-PL" dirty="0" smtClean="0">
              <a:solidFill>
                <a:schemeClr val="bg1"/>
              </a:solidFill>
              <a:latin typeface="+mj-lt"/>
              <a:ea typeface="Tahoma" pitchFamily="34" charset="0"/>
              <a:cs typeface="Tahoma" pitchFamily="34" charset="0"/>
            </a:endParaRPr>
          </a:p>
          <a:p>
            <a:pPr>
              <a:buFontTx/>
              <a:buChar char="-"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Nawiązanie współpracy z szkołami średnimi o różnych profilach i prowadzenie skoordynowanego programu edukacyjnego „Od hobby do nauki</a:t>
            </a: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”.</a:t>
            </a:r>
          </a:p>
          <a:p>
            <a:pPr>
              <a:buFontTx/>
              <a:buChar char="-"/>
            </a:pPr>
            <a:endParaRPr lang="pl-PL" dirty="0" smtClean="0">
              <a:solidFill>
                <a:schemeClr val="bg1"/>
              </a:solidFill>
              <a:latin typeface="+mj-lt"/>
              <a:ea typeface="Tahoma" pitchFamily="34" charset="0"/>
              <a:cs typeface="Tahoma" pitchFamily="34" charset="0"/>
            </a:endParaRPr>
          </a:p>
          <a:p>
            <a:pPr>
              <a:buFontTx/>
              <a:buChar char="-"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Udział w ogólnopolskim programie „Rakietomania” oraz Krajowej Lidze Rakietowej</a:t>
            </a: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.</a:t>
            </a:r>
          </a:p>
          <a:p>
            <a:pPr>
              <a:buFontTx/>
              <a:buChar char="-"/>
            </a:pPr>
            <a:endParaRPr lang="pl-PL" dirty="0" smtClean="0">
              <a:solidFill>
                <a:schemeClr val="bg1"/>
              </a:solidFill>
              <a:latin typeface="+mj-lt"/>
              <a:ea typeface="Tahoma" pitchFamily="34" charset="0"/>
              <a:cs typeface="Tahoma" pitchFamily="34" charset="0"/>
            </a:endParaRPr>
          </a:p>
          <a:p>
            <a:pPr>
              <a:buFontTx/>
              <a:buChar char="-"/>
            </a:pP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Nawiązanie współpracy z placówkami naukowymi CBK, Politechnika Warszawska, CNK i wspólny program </a:t>
            </a: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„Z </a:t>
            </a:r>
            <a:r>
              <a:rPr lang="pl-PL" dirty="0" smtClean="0">
                <a:solidFill>
                  <a:schemeClr val="bg1"/>
                </a:solidFill>
                <a:latin typeface="+mj-lt"/>
                <a:ea typeface="Tahoma" pitchFamily="34" charset="0"/>
                <a:cs typeface="Tahoma" pitchFamily="34" charset="0"/>
              </a:rPr>
              <a:t>hobby do nauki”</a:t>
            </a:r>
          </a:p>
        </p:txBody>
      </p:sp>
      <p:pic>
        <p:nvPicPr>
          <p:cNvPr id="4" name="Obraz 3" descr="logosmr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43192" y="0"/>
            <a:ext cx="1700808" cy="1700808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395536" y="6309320"/>
            <a:ext cx="82809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" dirty="0" smtClean="0">
                <a:solidFill>
                  <a:schemeClr val="bg1">
                    <a:lumMod val="8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www.modelstar.pl                                         Stargard Szczeciński                                                  tel:   793 406 015</a:t>
            </a:r>
            <a:endParaRPr lang="pl-PL" sz="1200" dirty="0">
              <a:solidFill>
                <a:schemeClr val="bg1">
                  <a:lumMod val="8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2947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801028" y="2132856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Realizowany w ZSK Tczew w roku szkolnym 2012/13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Brało w nim udział 4 uczniów szkoły gimnazjalnej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Zbudowano rakietę </a:t>
            </a:r>
            <a:r>
              <a:rPr lang="pl-P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Sagitta</a:t>
            </a: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 infrastrukturę naziemną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Spopularyzowano modelarstwo rakietowe na terenie powiatu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Był to najlepszy projekt edukacyjny w historii ZSK Tczew</a:t>
            </a:r>
          </a:p>
          <a:p>
            <a:endParaRPr lang="pl-PL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itchFamily="34" charset="0"/>
              <a:buChar char="•"/>
            </a:pPr>
            <a:endParaRPr lang="pl-PL" dirty="0" smtClean="0">
              <a:solidFill>
                <a:schemeClr val="bg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pl-P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241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539552" y="1340768"/>
            <a:ext cx="76328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 i 23 czerwca 2013 w Tczewie odbyły się warsztaty rakietowe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warsztatach brało udział ponad 30 osób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Zbudowano ponad 10 modeli rakiet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Rakiety zachęciły młodzież do rozwijania nauk ścisłych</a:t>
            </a:r>
          </a:p>
          <a:p>
            <a:endParaRPr lang="pl-PL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itchFamily="34" charset="0"/>
              <a:buChar char="•"/>
            </a:pPr>
            <a:endParaRPr lang="pl-PL" dirty="0" smtClean="0">
              <a:solidFill>
                <a:schemeClr val="bg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pl-PL" dirty="0">
              <a:solidFill>
                <a:schemeClr val="bg1"/>
              </a:solidFill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49507"/>
            <a:ext cx="4067944" cy="50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9667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99263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539552" y="1196752"/>
            <a:ext cx="76328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Szkolimy dzieci, młodzież i osoby dorosłe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„Rakietowy Tczew” przeszkolił w 2013r ponad 70 osób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Wspólnie pracujemy nad rozwojem technologii rakietowych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Promujemy nauki ścisłe poprzez aktywność rakietową</a:t>
            </a:r>
          </a:p>
          <a:p>
            <a:endParaRPr lang="pl-PL" dirty="0" smtClean="0">
              <a:solidFill>
                <a:schemeClr val="bg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pl-PL" dirty="0" smtClean="0">
              <a:solidFill>
                <a:schemeClr val="bg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pl-P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4128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3203848" y="4340697"/>
            <a:ext cx="76328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Mieścimy się w Centrum Kultury i Sztuki w Tczewie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Łącznie liczymy już 16 osób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Budujemy rakiety modelarskie oraz badawcze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Zapewniamy profesjonalne szkolenia z Rakiet Dużej Mocy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Jesteśmy otwarci na wszelkie formy współpracy</a:t>
            </a:r>
          </a:p>
          <a:p>
            <a:pPr marL="285750" indent="-285750">
              <a:buFont typeface="Arial" pitchFamily="34" charset="0"/>
              <a:buChar char="•"/>
            </a:pPr>
            <a:endParaRPr lang="pl-PL" dirty="0" smtClean="0">
              <a:solidFill>
                <a:schemeClr val="bg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pl-P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4339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539552" y="1340768"/>
            <a:ext cx="76328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Rozwijanie rakietowych napędów hybrydowych dużej mocy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Budowa naddźwiękowych rakiet eksperymentalnych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Realizacja projektów </a:t>
            </a:r>
            <a:r>
              <a:rPr lang="pl-P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Near</a:t>
            </a: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-Space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Rozwijanie technologii rakietowych na szeroką skalę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l-P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Realizacja lotów na coraz większe wysokości</a:t>
            </a:r>
          </a:p>
          <a:p>
            <a:pPr marL="285750" indent="-285750">
              <a:buFont typeface="Arial" pitchFamily="34" charset="0"/>
              <a:buChar char="•"/>
            </a:pPr>
            <a:endParaRPr lang="pl-PL" dirty="0" smtClean="0">
              <a:solidFill>
                <a:schemeClr val="bg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pl-P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3805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towiec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395536" y="1083933"/>
            <a:ext cx="6730016" cy="4748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002971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4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przedostatni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2449288" y="0"/>
            <a:ext cx="11593288" cy="7245805"/>
          </a:xfrm>
        </p:spPr>
      </p:pic>
    </p:spTree>
    <p:extLst>
      <p:ext uri="{BB962C8B-B14F-4D97-AF65-F5344CB8AC3E}">
        <p14:creationId xmlns:p14="http://schemas.microsoft.com/office/powerpoint/2010/main" val="69004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ahoma" pitchFamily="34" charset="0"/>
                <a:cs typeface="Tahoma" pitchFamily="34" charset="0"/>
              </a:rPr>
              <a:t>Dziękujemy, zapraszamy do dyskusji.</a:t>
            </a:r>
            <a:endParaRPr lang="pl-PL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439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643</TotalTime>
  <Words>439</Words>
  <Application>Microsoft Office PowerPoint</Application>
  <PresentationFormat>Pokaz na ekranie (4:3)</PresentationFormat>
  <Paragraphs>88</Paragraphs>
  <Slides>22</Slides>
  <Notes>1</Notes>
  <HiddenSlides>0</HiddenSlides>
  <MMClips>1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22</vt:i4>
      </vt:variant>
    </vt:vector>
  </HeadingPairs>
  <TitlesOfParts>
    <vt:vector size="23" baseType="lpstr"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Stargardzka Modelarnia Rakietowa</vt:lpstr>
      <vt:lpstr>Prezentacja programu PowerPoint</vt:lpstr>
      <vt:lpstr>Stargardzka Modelarnia Rakietowa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Dziękujemy, zapraszamy do dyskusji.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TCZEWSKA PRACOWNIA RAKIETOWA</dc:title>
  <dc:creator>Damian</dc:creator>
  <cp:lastModifiedBy>Damian</cp:lastModifiedBy>
  <cp:revision>44</cp:revision>
  <dcterms:created xsi:type="dcterms:W3CDTF">2013-11-20T09:51:39Z</dcterms:created>
  <dcterms:modified xsi:type="dcterms:W3CDTF">2013-11-21T17:38:37Z</dcterms:modified>
</cp:coreProperties>
</file>